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5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01B84-3F4A-4992-BD6A-BC4630D42BAC}" type="datetimeFigureOut">
              <a:rPr lang="pt-BR" smtClean="0"/>
              <a:pPr/>
              <a:t>27/11/2019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BCCDE-3B12-4849-BBB7-01D30D4015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21388-DFA1-CC44-8D83-0ABA3DE9E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2371615"/>
            <a:ext cx="8361229" cy="2098226"/>
          </a:xfrm>
        </p:spPr>
        <p:txBody>
          <a:bodyPr/>
          <a:lstStyle/>
          <a:p>
            <a:r>
              <a:rPr lang="pt-BR" dirty="0"/>
              <a:t>ABERTURA </a:t>
            </a:r>
            <a:br>
              <a:rPr lang="pt-BR" dirty="0"/>
            </a:br>
            <a:r>
              <a:rPr lang="pt-BR" dirty="0"/>
              <a:t>DE PROJETOS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7F51637-4006-9440-8CF0-DBFE75980A66}"/>
              </a:ext>
            </a:extLst>
          </p:cNvPr>
          <p:cNvSpPr txBox="1"/>
          <p:nvPr/>
        </p:nvSpPr>
        <p:spPr>
          <a:xfrm>
            <a:off x="5180355" y="251584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BR" dirty="0">
              <a:solidFill>
                <a:srgbClr val="002570"/>
              </a:solidFill>
            </a:endParaRPr>
          </a:p>
        </p:txBody>
      </p:sp>
      <p:pic>
        <p:nvPicPr>
          <p:cNvPr id="6" name="Imagem 5" descr="Fundo preto com letras vermelhas&#10;&#10;Descrição gerada automaticamente">
            <a:extLst>
              <a:ext uri="{FF2B5EF4-FFF2-40B4-BE49-F238E27FC236}">
                <a16:creationId xmlns:a16="http://schemas.microsoft.com/office/drawing/2014/main" id="{231DB887-C247-4B98-B3CC-DD3C0B9AE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2719" y="-304800"/>
            <a:ext cx="4170791" cy="343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8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4184F7-D743-D74C-A653-4DDFFB27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630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bg2"/>
                </a:solidFill>
              </a:rPr>
              <a:t>Riscos: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88782-5AB1-5942-AA23-6F3B80E9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400" y="381000"/>
            <a:ext cx="6019800" cy="5486400"/>
          </a:xfrm>
        </p:spPr>
        <p:txBody>
          <a:bodyPr anchor="ctr">
            <a:normAutofit/>
          </a:bodyPr>
          <a:lstStyle/>
          <a:p>
            <a:endParaRPr lang="pt-BR" sz="2400" b="1" dirty="0"/>
          </a:p>
          <a:p>
            <a:r>
              <a:rPr lang="pt-BR" b="1" dirty="0"/>
              <a:t>QUE TIPO DE RISCO O PROJETO PODE APRESENTAR À FAP OU AO RESPONSÁVEL PELO PROJETO</a:t>
            </a:r>
            <a:endParaRPr lang="pt-BR" dirty="0"/>
          </a:p>
          <a:p>
            <a:pPr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91958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4184F7-D743-D74C-A653-4DDFFB27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340" y="928531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bg2"/>
                </a:solidFill>
              </a:rPr>
              <a:t>Restrições 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88782-5AB1-5942-AA23-6F3B80E9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91570"/>
            <a:ext cx="5410200" cy="5262390"/>
          </a:xfrm>
        </p:spPr>
        <p:txBody>
          <a:bodyPr anchor="ctr">
            <a:normAutofit/>
          </a:bodyPr>
          <a:lstStyle/>
          <a:p>
            <a:r>
              <a:rPr lang="pt-BR" sz="2400" dirty="0"/>
              <a:t>QUAIS AS RESTRIÇÕES PODERÃO DIFICULTAR A REALIZAÇÃO DO PROJETO</a:t>
            </a:r>
          </a:p>
        </p:txBody>
      </p:sp>
    </p:spTree>
    <p:extLst>
      <p:ext uri="{BB962C8B-B14F-4D97-AF65-F5344CB8AC3E}">
        <p14:creationId xmlns:p14="http://schemas.microsoft.com/office/powerpoint/2010/main" val="316760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4184F7-D743-D74C-A653-4DDFFB27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340" y="928531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bg2"/>
                </a:solidFill>
              </a:rPr>
              <a:t>Interesses: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88782-5AB1-5942-AA23-6F3B80E9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pt-BR" sz="2400" dirty="0"/>
              <a:t>A QUE PÚBLICO SERÁ DESTINADO O PROJETO?</a:t>
            </a:r>
          </a:p>
        </p:txBody>
      </p:sp>
    </p:spTree>
    <p:extLst>
      <p:ext uri="{BB962C8B-B14F-4D97-AF65-F5344CB8AC3E}">
        <p14:creationId xmlns:p14="http://schemas.microsoft.com/office/powerpoint/2010/main" val="414956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4184F7-D743-D74C-A653-4DDFFB27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340" y="928531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bg2"/>
                </a:solidFill>
              </a:rPr>
              <a:t>Divulgação: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88782-5AB1-5942-AA23-6F3B80E9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91570"/>
            <a:ext cx="5638800" cy="5262390"/>
          </a:xfrm>
        </p:spPr>
        <p:txBody>
          <a:bodyPr anchor="ctr">
            <a:normAutofit/>
          </a:bodyPr>
          <a:lstStyle/>
          <a:p>
            <a:r>
              <a:rPr lang="pt-BR" sz="2400" dirty="0"/>
              <a:t>QUAIS SERÃO OS MEIOS PARA DIVULGAÇÃO DO PROJETO?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2697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4184F7-D743-D74C-A653-4DDFFB27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340" y="928531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bg2"/>
                </a:solidFill>
              </a:rPr>
              <a:t>Comitê executivo: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88782-5AB1-5942-AA23-6F3B80E9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pt-BR" sz="2400" dirty="0"/>
              <a:t>QUEM ESTARÁ A FRENTE DE CADA ATIVIDADE DO PROJETO?</a:t>
            </a:r>
          </a:p>
        </p:txBody>
      </p:sp>
    </p:spTree>
    <p:extLst>
      <p:ext uri="{BB962C8B-B14F-4D97-AF65-F5344CB8AC3E}">
        <p14:creationId xmlns:p14="http://schemas.microsoft.com/office/powerpoint/2010/main" val="124191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4184F7-D743-D74C-A653-4DDFFB27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438" y="928531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bg2"/>
                </a:solidFill>
              </a:rPr>
              <a:t>Gerente de projeto: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88782-5AB1-5942-AA23-6F3B80E9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91570"/>
            <a:ext cx="5181600" cy="5262390"/>
          </a:xfrm>
        </p:spPr>
        <p:txBody>
          <a:bodyPr anchor="ctr">
            <a:normAutofit/>
          </a:bodyPr>
          <a:lstStyle/>
          <a:p>
            <a:r>
              <a:rPr lang="pt-BR" sz="2400" b="1" dirty="0"/>
              <a:t>QUEM SERÁ O RESPONSÁVEL GERAL DO PROJETO?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56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4184F7-D743-D74C-A653-4DDFFB27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bg2"/>
                </a:solidFill>
              </a:rPr>
              <a:t>Nome do projeto: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88782-5AB1-5942-AA23-6F3B80E9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pPr algn="ctr"/>
            <a:r>
              <a:rPr lang="pt-BR" sz="1600" dirty="0"/>
              <a:t>TÍTULO DO PROJETO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8352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4184F7-D743-D74C-A653-4DDFFB27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bg2"/>
                </a:solidFill>
              </a:rPr>
              <a:t>Objetivos: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88782-5AB1-5942-AA23-6F3B80E9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2896" y="797993"/>
            <a:ext cx="4892308" cy="5262390"/>
          </a:xfrm>
        </p:spPr>
        <p:txBody>
          <a:bodyPr anchor="ctr">
            <a:normAutofit/>
          </a:bodyPr>
          <a:lstStyle/>
          <a:p>
            <a:r>
              <a:rPr lang="pt-BR" sz="2400" dirty="0"/>
              <a:t>INFORMAR O OBJETIVO DO PROJETO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4924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4184F7-D743-D74C-A653-4DDFFB27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bg2"/>
                </a:solidFill>
              </a:rPr>
              <a:t>Justificativa: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88782-5AB1-5942-AA23-6F3B80E9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28600"/>
            <a:ext cx="5867400" cy="6324600"/>
          </a:xfrm>
        </p:spPr>
        <p:txBody>
          <a:bodyPr anchor="ctr">
            <a:normAutofit/>
          </a:bodyPr>
          <a:lstStyle/>
          <a:p>
            <a:pPr fontAlgn="base">
              <a:buNone/>
            </a:pPr>
            <a:r>
              <a:rPr lang="pt-BR" sz="1800" b="1" dirty="0"/>
              <a:t>	</a:t>
            </a:r>
          </a:p>
          <a:p>
            <a:pPr fontAlgn="base">
              <a:buNone/>
            </a:pPr>
            <a:r>
              <a:rPr lang="pt-BR" sz="1800" b="1" dirty="0"/>
              <a:t>	</a:t>
            </a:r>
            <a:r>
              <a:rPr lang="pt-BR" sz="1800" dirty="0"/>
              <a:t>APRESENTAR UM ARGUMENTO PARA O PATROCÍNIO DO PROJETO</a:t>
            </a:r>
          </a:p>
          <a:p>
            <a:pPr fontAlgn="base"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58812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4184F7-D743-D74C-A653-4DDFFB27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bg2"/>
                </a:solidFill>
              </a:rPr>
              <a:t>Premissas: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88782-5AB1-5942-AA23-6F3B80E9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0" y="228600"/>
            <a:ext cx="5867400" cy="6248400"/>
          </a:xfrm>
        </p:spPr>
        <p:txBody>
          <a:bodyPr anchor="ctr">
            <a:noAutofit/>
          </a:bodyPr>
          <a:lstStyle/>
          <a:p>
            <a:r>
              <a:rPr lang="pt-BR" sz="1400" dirty="0"/>
              <a:t>DEFINIR OS FATORES DO ESCOPO DO PROJETO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78657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4184F7-D743-D74C-A653-4DDFFB27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bg2"/>
                </a:solidFill>
              </a:rPr>
              <a:t>Descrição: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88782-5AB1-5942-AA23-6F3B80E9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0" y="533400"/>
            <a:ext cx="5638800" cy="6019800"/>
          </a:xfrm>
        </p:spPr>
        <p:txBody>
          <a:bodyPr anchor="ctr">
            <a:normAutofit/>
          </a:bodyPr>
          <a:lstStyle/>
          <a:p>
            <a:r>
              <a:rPr lang="pt-BR" sz="2100" dirty="0"/>
              <a:t>DESCREVER AS ATIVIDADES RELACIONADAS AO PROJETO</a:t>
            </a:r>
          </a:p>
        </p:txBody>
      </p:sp>
    </p:spTree>
    <p:extLst>
      <p:ext uri="{BB962C8B-B14F-4D97-AF65-F5344CB8AC3E}">
        <p14:creationId xmlns:p14="http://schemas.microsoft.com/office/powerpoint/2010/main" val="63139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4184F7-D743-D74C-A653-4DDFFB27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bg2"/>
                </a:solidFill>
              </a:rPr>
              <a:t>Apoiadores: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88782-5AB1-5942-AA23-6F3B80E9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5253280" cy="5262390"/>
          </a:xfrm>
        </p:spPr>
        <p:txBody>
          <a:bodyPr anchor="ctr">
            <a:normAutofit/>
          </a:bodyPr>
          <a:lstStyle/>
          <a:p>
            <a:r>
              <a:rPr lang="pt-BR" sz="1900" dirty="0"/>
              <a:t>INFORMAR QUEM SERÃO OS APOIADORES E PATROCINADORES DO PROJETO</a:t>
            </a:r>
          </a:p>
        </p:txBody>
      </p:sp>
    </p:spTree>
    <p:extLst>
      <p:ext uri="{BB962C8B-B14F-4D97-AF65-F5344CB8AC3E}">
        <p14:creationId xmlns:p14="http://schemas.microsoft.com/office/powerpoint/2010/main" val="107393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4184F7-D743-D74C-A653-4DDFFB27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bg2"/>
                </a:solidFill>
              </a:rPr>
              <a:t>Custo: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88782-5AB1-5942-AA23-6F3B80E9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pt-BR" dirty="0"/>
              <a:t>INFOMAR O CUSTO TOTAL PREVISTO PARA O PROJETO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2783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4184F7-D743-D74C-A653-4DDFFB27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630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bg2"/>
                </a:solidFill>
              </a:rPr>
              <a:t>Prazo: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88782-5AB1-5942-AA23-6F3B80E9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pt-BR" b="1" dirty="0"/>
              <a:t>INFORMAR UM CRONOGRAMA PARA A EXECUÇÃO DO PROJETO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763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Cortar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152</Words>
  <Application>Microsoft Office PowerPoint</Application>
  <PresentationFormat>Widescreen</PresentationFormat>
  <Paragraphs>31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Calibri</vt:lpstr>
      <vt:lpstr>Franklin Gothic Book</vt:lpstr>
      <vt:lpstr>Cortar</vt:lpstr>
      <vt:lpstr>ABERTURA  DE PROJETOS </vt:lpstr>
      <vt:lpstr>Nome do projeto:</vt:lpstr>
      <vt:lpstr>Objetivos:</vt:lpstr>
      <vt:lpstr>Justificativa:</vt:lpstr>
      <vt:lpstr>Premissas:</vt:lpstr>
      <vt:lpstr>Descrição:</vt:lpstr>
      <vt:lpstr>Apoiadores:</vt:lpstr>
      <vt:lpstr>Custo:</vt:lpstr>
      <vt:lpstr>Prazo:</vt:lpstr>
      <vt:lpstr>Riscos:</vt:lpstr>
      <vt:lpstr>Restrições :</vt:lpstr>
      <vt:lpstr>Interesses:</vt:lpstr>
      <vt:lpstr>Divulgação:</vt:lpstr>
      <vt:lpstr>Comitê executivo: </vt:lpstr>
      <vt:lpstr>Gerente de projeto: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ABERTURA  DE PROJETOS</dc:title>
  <dc:creator>Luiz Carlos Azedo</dc:creator>
  <cp:lastModifiedBy>Gustavo Loiola da Silva</cp:lastModifiedBy>
  <cp:revision>75</cp:revision>
  <dcterms:created xsi:type="dcterms:W3CDTF">2019-02-18T15:20:46Z</dcterms:created>
  <dcterms:modified xsi:type="dcterms:W3CDTF">2019-11-27T16:01:19Z</dcterms:modified>
</cp:coreProperties>
</file>